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темы для презентаций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57606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7776864" cy="38659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Летний лагерь – </a:t>
            </a:r>
          </a:p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 летне-оздоровительной работы в ДОУ</a:t>
            </a:r>
          </a:p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7" name="Picture 9" descr="水彩点26,纹理,波尔卡圆点,随机,水彩,背景,手绘,纸,白背景,一个高清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58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Веселая компания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C:\Users\Венер\Desktop\ЛАСТОЧКА\Фото Июль 2019\Camera\IMG_20190726_0844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3552395" cy="266429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22531" name="Picture 3" descr="C:\Users\Венер\Desktop\ЛАСТОЧКА\Фото Июль 2019\Camera\IMG_20190726_1541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268760"/>
            <a:ext cx="3347864" cy="25108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2532" name="Picture 4" descr="C:\Users\Венер\Desktop\Мамины фотографии\Июнь 19\IMG_20190607_1017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005064"/>
            <a:ext cx="3419872" cy="2564904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</p:pic>
      <p:pic>
        <p:nvPicPr>
          <p:cNvPr id="22533" name="Picture 5" descr="C:\Users\Венер\Desktop\Мамины фотографии\Июнь 19\IMG_20190620_0949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933056"/>
            <a:ext cx="3659899" cy="27449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Летний шаблон для презентаций | Начал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Шоу мыльных пузырей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Венер\Desktop\ЛАСТОЧКА\Фото Июль 2019\Camera\IMG_20190723_1016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3538340" cy="2653755"/>
          </a:xfrm>
          <a:prstGeom prst="rect">
            <a:avLst/>
          </a:prstGeom>
          <a:noFill/>
        </p:spPr>
      </p:pic>
      <p:pic>
        <p:nvPicPr>
          <p:cNvPr id="1029" name="Picture 5" descr="C:\Users\Венер\Desktop\ЛАСТОЧКА\Фото Июль 2019\Camera\IMG_20190723_101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005064"/>
            <a:ext cx="3563888" cy="2672916"/>
          </a:xfrm>
          <a:prstGeom prst="rect">
            <a:avLst/>
          </a:prstGeom>
          <a:noFill/>
        </p:spPr>
      </p:pic>
      <p:pic>
        <p:nvPicPr>
          <p:cNvPr id="1027" name="Picture 3" descr="C:\Users\Венер\Desktop\ЛАСТОЧКА\Фото Июль 2019\Camera\IMG_20190723_1018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8011" y="1412776"/>
            <a:ext cx="3611893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Green Grass And Blue Sky, Summer Background Клипарты, векторы, и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1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Пенный замок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C:\Users\Венер\Desktop\ЛАСТОЧКА\Фото Июль 2019\Camera\IMG_20190723_1027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3881404" cy="2911053"/>
          </a:xfrm>
          <a:prstGeom prst="rect">
            <a:avLst/>
          </a:prstGeom>
          <a:noFill/>
        </p:spPr>
      </p:pic>
      <p:pic>
        <p:nvPicPr>
          <p:cNvPr id="15363" name="Picture 3" descr="C:\Users\Венер\Desktop\ЛАСТОЧКА\Фото Июль 2019\Camera\IMG_20190723_1029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448780"/>
            <a:ext cx="3779912" cy="2834934"/>
          </a:xfrm>
          <a:prstGeom prst="rect">
            <a:avLst/>
          </a:prstGeom>
          <a:noFill/>
        </p:spPr>
      </p:pic>
      <p:pic>
        <p:nvPicPr>
          <p:cNvPr id="15364" name="Picture 4" descr="C:\Users\Венер\Desktop\ЛАСТОЧКА\Фото Июль 2019\Camera\IMG_20190723_1031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005064"/>
            <a:ext cx="3600400" cy="270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ᐈ Картинка лето фотография, фото лето | скачать на Depositphotos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Веселые брызгалки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Picture 3" descr="C:\Users\Венер\Desktop\ЛАСТОЧКА\Фото Июль 2019\Camera\IMG_20190724_1047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789040"/>
            <a:ext cx="3809396" cy="2857047"/>
          </a:xfrm>
          <a:prstGeom prst="rect">
            <a:avLst/>
          </a:prstGeom>
          <a:noFill/>
        </p:spPr>
      </p:pic>
      <p:pic>
        <p:nvPicPr>
          <p:cNvPr id="17410" name="Picture 2" descr="C:\Users\Венер\Desktop\ЛАСТОЧКА\Фото Июль 2019\Camera\IMG_20190724_1046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340768"/>
            <a:ext cx="3744416" cy="2808312"/>
          </a:xfrm>
          <a:prstGeom prst="rect">
            <a:avLst/>
          </a:prstGeom>
          <a:noFill/>
        </p:spPr>
      </p:pic>
      <p:pic>
        <p:nvPicPr>
          <p:cNvPr id="6" name="Picture 4" descr="C:\Users\Венер\Desktop\ЛАСТОЧКА\Фото Июль 2019\Camera\IMG_20190724_1048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340768"/>
            <a:ext cx="3851920" cy="2888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 descr="Фон Лето - AVATAN P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9" name="Picture 5" descr="C:\Users\Венер\Desktop\ЛАСТОЧКА\Фото Июль 2019\Camera\IMG_20190724_1056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159" t="20683" r="14086" b="14086"/>
          <a:stretch>
            <a:fillRect/>
          </a:stretch>
        </p:blipFill>
        <p:spPr bwMode="auto">
          <a:xfrm>
            <a:off x="467544" y="620688"/>
            <a:ext cx="4057036" cy="2520280"/>
          </a:xfrm>
          <a:prstGeom prst="rect">
            <a:avLst/>
          </a:prstGeom>
          <a:noFill/>
        </p:spPr>
      </p:pic>
      <p:pic>
        <p:nvPicPr>
          <p:cNvPr id="16390" name="Picture 6" descr="C:\Users\Венер\Desktop\ЛАСТОЧКА\Фото Июль 2019\Camera\IMG_20190724_105652.jpg"/>
          <p:cNvPicPr>
            <a:picLocks noChangeAspect="1" noChangeArrowheads="1"/>
          </p:cNvPicPr>
          <p:nvPr/>
        </p:nvPicPr>
        <p:blipFill>
          <a:blip r:embed="rId4" cstate="print"/>
          <a:srcRect t="12065"/>
          <a:stretch>
            <a:fillRect/>
          </a:stretch>
        </p:blipFill>
        <p:spPr bwMode="auto">
          <a:xfrm>
            <a:off x="4716016" y="1196752"/>
            <a:ext cx="3779912" cy="2492896"/>
          </a:xfrm>
          <a:prstGeom prst="rect">
            <a:avLst/>
          </a:prstGeom>
          <a:noFill/>
        </p:spPr>
      </p:pic>
      <p:pic>
        <p:nvPicPr>
          <p:cNvPr id="16392" name="Picture 8" descr="C:\Users\Венер\Desktop\ЛАСТОЧКА\Фото Июль 2019\Camera\IMG_20190724_105514.jpg"/>
          <p:cNvPicPr>
            <a:picLocks noChangeAspect="1" noChangeArrowheads="1"/>
          </p:cNvPicPr>
          <p:nvPr/>
        </p:nvPicPr>
        <p:blipFill>
          <a:blip r:embed="rId5" cstate="print"/>
          <a:srcRect l="9051" t="33200" r="25588"/>
          <a:stretch>
            <a:fillRect/>
          </a:stretch>
        </p:blipFill>
        <p:spPr bwMode="auto">
          <a:xfrm>
            <a:off x="1835696" y="3717032"/>
            <a:ext cx="3815961" cy="2924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Фон «Лето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56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Сказка на асфальте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8434" name="Picture 2" descr="C:\Users\Венер\Desktop\ЛАСТОЧКА\Фото Июль 2019\Camera\IMG_20190724_1102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3593372" cy="2695029"/>
          </a:xfrm>
          <a:prstGeom prst="rect">
            <a:avLst/>
          </a:prstGeom>
          <a:noFill/>
        </p:spPr>
      </p:pic>
      <p:pic>
        <p:nvPicPr>
          <p:cNvPr id="18435" name="Picture 3" descr="C:\Users\Венер\Desktop\ЛАСТОЧКА\Фото Июль 2019\Camera\IMG_20190724_1106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7549" y="1484784"/>
            <a:ext cx="3552395" cy="2664296"/>
          </a:xfrm>
          <a:prstGeom prst="rect">
            <a:avLst/>
          </a:prstGeom>
          <a:noFill/>
        </p:spPr>
      </p:pic>
      <p:pic>
        <p:nvPicPr>
          <p:cNvPr id="18436" name="Picture 4" descr="C:\Users\Венер\Desktop\ЛАСТОЧКА\Фото Июль 2019\Camera\IMG_20190724_1107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861048"/>
            <a:ext cx="3995936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8" name="Picture 12" descr="ᐈ Картинка лето фон, фото лето фон | скачать на Depositphotos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Волшебный магнит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9458" name="Picture 2" descr="C:\Users\Венер\Desktop\ЛАСТОЧКА\Фото Июль 2019\Camera\IMG_20190724_1609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3521364" cy="2641023"/>
          </a:xfrm>
          <a:prstGeom prst="rect">
            <a:avLst/>
          </a:prstGeom>
          <a:noFill/>
        </p:spPr>
      </p:pic>
      <p:pic>
        <p:nvPicPr>
          <p:cNvPr id="19459" name="Picture 3" descr="C:\Users\Венер\Desktop\ЛАСТОЧКА\Фото Июль 2019\Camera\IMG_20190724_161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05064"/>
            <a:ext cx="3491880" cy="2618910"/>
          </a:xfrm>
          <a:prstGeom prst="rect">
            <a:avLst/>
          </a:prstGeom>
          <a:noFill/>
        </p:spPr>
      </p:pic>
      <p:pic>
        <p:nvPicPr>
          <p:cNvPr id="19460" name="Picture 4" descr="C:\Users\Венер\Desktop\ЛАСТОЧКА\Фото Июль 2019\Camera\IMG_20190724_1613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077072"/>
            <a:ext cx="3707904" cy="2780928"/>
          </a:xfrm>
          <a:prstGeom prst="rect">
            <a:avLst/>
          </a:prstGeom>
          <a:noFill/>
        </p:spPr>
      </p:pic>
      <p:pic>
        <p:nvPicPr>
          <p:cNvPr id="11" name="Picture 2" descr="C:\Users\Венер\Desktop\ЛАСТОЧКА\Фото Июль 2019\Camera\IMG_20190724_1615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340768"/>
            <a:ext cx="3419872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Футаж для фона ЛЕТО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Цвета радуги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483" name="Picture 3" descr="C:\Users\Венер\Desktop\ЛАСТОЧКА\Фото Июль 2019\Camera\IMG_20190725_1615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196752"/>
            <a:ext cx="2152334" cy="2869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5" name="Picture 5" descr="C:\Users\Венер\Desktop\ЛАСТОЧКА\Фото Июль 2019\Camera\IMG_20190725_1619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196752"/>
            <a:ext cx="2211710" cy="2948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6" name="Picture 6" descr="C:\Users\Венер\Desktop\ЛАСТОЧКА\Фото Июль 2019\Camera\IMG_20190725_0925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977680"/>
            <a:ext cx="216024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4" name="Picture 4" descr="C:\Users\Венер\Desktop\ЛАСТОЧКА\Фото Июль 2019\Camera\IMG_20190725_1617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933056"/>
            <a:ext cx="2193708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Цветы - Фоны для оформления (87 фото) » Страница 2 » Невседома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Волшебная зубочистка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C:\Users\Венер\Desktop\ЛАСТОЧКА\Фото Июль 2019\Camera\IMG_20190725_1628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2530376" cy="3373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7" name="Picture 3" descr="C:\Users\Венер\Desktop\ЛАСТОЧКА\Фото Июль 2019\Camera\IMG_20190725_1629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2180" y="1556792"/>
            <a:ext cx="2625756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8" name="Picture 4" descr="C:\Users\Венер\Desktop\ЛАСТОЧКА\Фото Июль 2019\Camera\IMG_20190725_1629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708920"/>
            <a:ext cx="2931790" cy="3909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28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Шоу мыльных пузырей</vt:lpstr>
      <vt:lpstr>Пенный замок</vt:lpstr>
      <vt:lpstr>Веселые брызгалки</vt:lpstr>
      <vt:lpstr>Слайд 5</vt:lpstr>
      <vt:lpstr>Сказка на асфальте</vt:lpstr>
      <vt:lpstr>Волшебный магнит</vt:lpstr>
      <vt:lpstr>Цвета радуги</vt:lpstr>
      <vt:lpstr>Волшебная зубочистка</vt:lpstr>
      <vt:lpstr>Веселая компания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Венер</dc:creator>
  <cp:lastModifiedBy>Венер</cp:lastModifiedBy>
  <cp:revision>9</cp:revision>
  <dcterms:created xsi:type="dcterms:W3CDTF">2020-04-25T14:01:27Z</dcterms:created>
  <dcterms:modified xsi:type="dcterms:W3CDTF">2020-04-25T14:56:26Z</dcterms:modified>
</cp:coreProperties>
</file>